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B156-BA4B-4188-AAF9-B0443526E607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D3C32-8988-4294-BBDB-5CE8F98B3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_W_lLhBt8Vg" TargetMode="External"/><Relationship Id="rId2" Type="http://schemas.openxmlformats.org/officeDocument/2006/relationships/hyperlink" Target="http://www.youtube.com/watch?v=r0dUIq8gHgc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the44diaries.files.wordpress.com/2009/09/huac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7xLMpd_iZvc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1336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America after WW2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886200"/>
            <a:ext cx="64008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Anticommunist crusade &amp; the threat of Nuclear War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hlinkClick r:id="rId2"/>
              </a:rPr>
              <a:t>http://www.youtube.com/watch?v=r0dUIq8gHgc</a:t>
            </a: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mtClean="0">
                <a:solidFill>
                  <a:schemeClr val="bg1"/>
                </a:solidFill>
                <a:latin typeface="Comic Sans MS" pitchFamily="66" charset="0"/>
                <a:hlinkClick r:id="rId3"/>
              </a:rPr>
              <a:t>http://www.youtube.com/watch?v=_W_lLhBt8Vg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266" name="Picture 2" descr="http://www.flamesofdiscontent.org/images/eislerhua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600200" cy="1375264"/>
          </a:xfrm>
          <a:prstGeom prst="rect">
            <a:avLst/>
          </a:prstGeom>
          <a:noFill/>
        </p:spPr>
      </p:pic>
      <p:pic>
        <p:nvPicPr>
          <p:cNvPr id="11268" name="Picture 4" descr="http://www.estuarypress.com/images/LA-Ban-HUAC-62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371600"/>
            <a:ext cx="1600199" cy="3886200"/>
          </a:xfrm>
          <a:prstGeom prst="rect">
            <a:avLst/>
          </a:prstGeom>
          <a:noFill/>
        </p:spPr>
      </p:pic>
      <p:pic>
        <p:nvPicPr>
          <p:cNvPr id="11270" name="Picture 6" descr="http://www.ac-nancy-metz.fr/enseign/anglais/Henry/Is_this_tomorro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257800"/>
            <a:ext cx="1600199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House of Un-American Activities Committee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HUAC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investigative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committee of the House of Representatives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Investigate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disloyalty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rebellious activities suspected of having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Communist ties.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Committee members often branded witnesses as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“red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 if they refused to comply or hesitated in answering  committee questions</a:t>
            </a:r>
          </a:p>
          <a:p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://www.the-niceguy.com/images/HU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410200"/>
            <a:ext cx="1981200" cy="1447800"/>
          </a:xfrm>
          <a:prstGeom prst="rect">
            <a:avLst/>
          </a:prstGeom>
          <a:noFill/>
        </p:spPr>
      </p:pic>
      <p:pic>
        <p:nvPicPr>
          <p:cNvPr id="14340" name="Picture 4" descr="http://media3.washingtonpost.com/wp-dyn/content/photo/2009/05/29/PH20090529017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410200"/>
            <a:ext cx="3286125" cy="1447800"/>
          </a:xfrm>
          <a:prstGeom prst="rect">
            <a:avLst/>
          </a:prstGeom>
          <a:noFill/>
        </p:spPr>
      </p:pic>
      <p:pic>
        <p:nvPicPr>
          <p:cNvPr id="14342" name="Picture 6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410200"/>
            <a:ext cx="16002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McCarthyism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95400"/>
            <a:ext cx="6934200" cy="53340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McCarthyism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; the making of false accusations based on rumor or guilt by association 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Senator McCarthy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Accused many Americans of being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communist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or communist sympathizers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Those targets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Government employees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Entertainment/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Hollywood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Educators </a:t>
            </a:r>
          </a:p>
          <a:p>
            <a:pPr marL="527050" indent="-412750">
              <a:lnSpc>
                <a:spcPct val="8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Accused government officials and citizens without ‘real’ evidence</a:t>
            </a:r>
          </a:p>
          <a:p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6" descr="http://www.ac-nancy-metz.fr/enseign/anglais/Henry/Is_this_tomorr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6001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Blacklists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Hollywood Blacklist/Entertainment Industry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List of screenwriters, actors, directors, musicians and other U.S. entertainment professionals 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These individuals were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denied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employment in the field because of their political beliefs or associations real or suspected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6" name="Picture 2" descr="http://www.writewisdom.com/ww_images/hollywood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1219199" cy="1295401"/>
          </a:xfrm>
          <a:prstGeom prst="rect">
            <a:avLst/>
          </a:prstGeom>
          <a:noFill/>
        </p:spPr>
      </p:pic>
      <p:pic>
        <p:nvPicPr>
          <p:cNvPr id="5" name="Picture 2" descr="http://www.writewisdom.com/ww_images/hollywood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219199" cy="1295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Loyalty Oaths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Loyalty program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Screen all federal employees for their loyalty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person might become a suspect for reading certain books, belonging to various groups, traveling overseas or even seeing certain foreign films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Seemed to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confirm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the American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fears of Communism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Truman required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loyalty oaths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background investigations on persons suspected of having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communist ties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 being a part of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undemocratic associations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pic>
        <p:nvPicPr>
          <p:cNvPr id="15362" name="Picture 2" descr="http://www.lib.uci.edu/about/publications/exhibits/warwithin/images/section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13716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Drills…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229600" cy="45259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Fear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communism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the threat of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nuclear war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affected American life</a:t>
            </a:r>
          </a:p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1950s and 1960s</a:t>
            </a:r>
          </a:p>
          <a:p>
            <a:pPr lvl="4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schools held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nuclear drills</a:t>
            </a:r>
          </a:p>
          <a:p>
            <a:pPr lvl="4">
              <a:buFontTx/>
              <a:buNone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4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bomb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shelters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were built in basements of homes and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buildings.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4">
              <a:buFontTx/>
              <a:buNone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4"/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Foreign Policy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became a major issue in 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presidential </a:t>
            </a: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elections.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51" name="Picture 7" descr="bomb_dri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4290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2514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Hurry Up" pitchFamily="2" charset="0"/>
                <a:hlinkClick r:id="rId2"/>
              </a:rPr>
              <a:t>https://www.youtube.com/watch?v=7xLMpd_iZvc</a:t>
            </a:r>
            <a:r>
              <a:rPr lang="en-US" dirty="0" smtClean="0">
                <a:latin typeface="Hurry Up" pitchFamily="2" charset="0"/>
              </a:rPr>
              <a:t> </a:t>
            </a:r>
            <a:endParaRPr lang="en-US" dirty="0">
              <a:latin typeface="Hurry Up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253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America after WW2</vt:lpstr>
      <vt:lpstr>House of Un-American Activities Committee</vt:lpstr>
      <vt:lpstr>McCarthyism</vt:lpstr>
      <vt:lpstr>Blacklists</vt:lpstr>
      <vt:lpstr>Loyalty Oaths</vt:lpstr>
      <vt:lpstr>Drills…</vt:lpstr>
      <vt:lpstr>https://www.youtube.com/watch?v=7xLMpd_iZvc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after WW2</dc:title>
  <dc:creator>Owner</dc:creator>
  <cp:lastModifiedBy>Vickie J. Dean</cp:lastModifiedBy>
  <cp:revision>37</cp:revision>
  <dcterms:created xsi:type="dcterms:W3CDTF">2010-03-08T01:12:34Z</dcterms:created>
  <dcterms:modified xsi:type="dcterms:W3CDTF">2014-03-20T14:17:35Z</dcterms:modified>
</cp:coreProperties>
</file>